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0" r:id="rId6"/>
    <p:sldId id="276" r:id="rId7"/>
    <p:sldId id="274" r:id="rId8"/>
    <p:sldId id="259" r:id="rId9"/>
    <p:sldId id="273" r:id="rId10"/>
    <p:sldId id="281" r:id="rId11"/>
    <p:sldId id="278" r:id="rId12"/>
    <p:sldId id="279" r:id="rId13"/>
    <p:sldId id="272" r:id="rId14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30.11.2022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30.11.2022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10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0095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78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761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904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80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906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802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60132A3-9021-4D5D-9580-D882F4DB0A77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767E5-2643-4BEE-8C71-7B245457DA32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C1766-BAB9-4108-9A4B-BDC62081AF48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ED7EA-3DCB-44AB-AF53-5ED96A33684F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019EE-A054-4DCC-B8A7-65A035197E13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3441D6-D39C-4EEE-BDCC-FBAE101DB05D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845B5-FCB7-4F71-B3AE-F3E994EC1440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3886A-8DA3-450E-9C3F-D2F6FE1AAA81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39A42-DDA0-4022-B856-1F4ECB9CF578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A7FF7-295B-4ADA-8B5E-CA3A7C0AA5BB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0C4C9-3063-4A81-A45B-64A1F6141A3A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65A06-BA01-436F-A054-3FC65FBC1912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F7083-9991-4464-AF85-0A1EC6C995C9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8E58C-900D-4E3C-A316-8BA8958FE5FA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ADF1D-6A78-4A03-AE6D-C74351179A3A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7CF86-8E36-4BB0-8037-32D1258393B7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5C8AE-2D37-46BD-A8AF-715411D08F7C}" type="datetime1">
              <a:rPr lang="pl-PL" noProof="0" smtClean="0"/>
              <a:t>30.11.2022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DA65F4-6F9B-4846-B623-6B34147ECCF2}" type="datetime1">
              <a:rPr lang="pl-PL" noProof="0" smtClean="0"/>
              <a:t>30.11.2022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dirty="0"/>
              <a:t>Kurs </a:t>
            </a:r>
            <a:r>
              <a:rPr lang="pl-PL" sz="1800" dirty="0" err="1"/>
              <a:t>Pentestera</a:t>
            </a:r>
            <a:r>
              <a:rPr lang="pl-PL" sz="1800" dirty="0"/>
              <a:t> xx/xx</a:t>
            </a:r>
            <a:br>
              <a:rPr lang="pl-PL" dirty="0"/>
            </a:br>
            <a:r>
              <a:rPr lang="pl-PL" dirty="0"/>
              <a:t>Tytuł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Prezentujący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  <p:sp>
        <p:nvSpPr>
          <p:cNvPr id="7" name="Symbol zastępczy numeru slajdu 2">
            <a:extLst>
              <a:ext uri="{FF2B5EF4-FFF2-40B4-BE49-F238E27FC236}">
                <a16:creationId xmlns:a16="http://schemas.microsoft.com/office/drawing/2014/main" id="{F432B506-794F-DA5B-3866-AEBD0C52D421}"/>
              </a:ext>
            </a:extLst>
          </p:cNvPr>
          <p:cNvSpPr txBox="1">
            <a:spLocks/>
          </p:cNvSpPr>
          <p:nvPr/>
        </p:nvSpPr>
        <p:spPr>
          <a:xfrm>
            <a:off x="5156887" y="4266142"/>
            <a:ext cx="187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Data zajęć }}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778" y="2676525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4400" dirty="0"/>
              <a:t>Dziękuję za uwagę!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Zawartość Standardowa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Zawartość standardowa Zawartość standardowa Zawartość standardowa Zawartość standardowa Zawartość standardowa Zawartość standardowa Zawartość standardowa Zawartość standardowa Zawartość standardowa</a:t>
            </a:r>
          </a:p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3573066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Zawartość </a:t>
            </a:r>
            <a:r>
              <a:rPr lang="pl-PL" dirty="0" err="1"/>
              <a:t>wysrodkowana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3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115370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Lista Punktowa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b="1" dirty="0"/>
              <a:t>Podtytuł (opcjonalnie)</a:t>
            </a:r>
            <a:endParaRPr lang="pl-PL" sz="2000" dirty="0"/>
          </a:p>
          <a:p>
            <a:r>
              <a:rPr lang="pl-PL" sz="2000" dirty="0"/>
              <a:t>Zawartość</a:t>
            </a:r>
          </a:p>
          <a:p>
            <a:r>
              <a:rPr lang="pl-PL" sz="2000" dirty="0"/>
              <a:t>W formie</a:t>
            </a:r>
          </a:p>
          <a:p>
            <a:r>
              <a:rPr lang="pl-PL" sz="2000" dirty="0"/>
              <a:t>Listy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4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56393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Lista Numerowana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949605"/>
            <a:ext cx="9129131" cy="295878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2000" b="1" dirty="0"/>
              <a:t>Podtytuł (opcjonalnie)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Lista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Numerowana</a:t>
            </a:r>
          </a:p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5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Slajd ze zdjęciem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540" y="1404124"/>
            <a:ext cx="9129131" cy="29587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Podpis zdjęcia poniżej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pic>
        <p:nvPicPr>
          <p:cNvPr id="1026" name="Picture 2" descr="Czerwony dym">
            <a:extLst>
              <a:ext uri="{FF2B5EF4-FFF2-40B4-BE49-F238E27FC236}">
                <a16:creationId xmlns:a16="http://schemas.microsoft.com/office/drawing/2014/main" id="{638AB924-728D-3DEB-AB45-E3BF046B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21096" b="21096"/>
          <a:stretch/>
        </p:blipFill>
        <p:spPr bwMode="auto">
          <a:xfrm>
            <a:off x="1529842" y="1914286"/>
            <a:ext cx="9129131" cy="3518213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6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2112110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7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>
                <a:cs typeface="Kohinoor Bangla Medium" panose="02000000000000000000" pitchFamily="2" charset="77"/>
              </a:rPr>
              <a:t>Slajd ze zdjęciem 2</a:t>
            </a:r>
            <a:endParaRPr lang="pl-PL" sz="3600" dirty="0">
              <a:cs typeface="Kohinoor Bangla Medium" panose="02000000000000000000" pitchFamily="2" charset="77"/>
            </a:endParaRPr>
          </a:p>
        </p:txBody>
      </p:sp>
      <p:pic>
        <p:nvPicPr>
          <p:cNvPr id="15" name="Obraz 14" descr="Czerwony dym">
            <a:extLst>
              <a:ext uri="{FF2B5EF4-FFF2-40B4-BE49-F238E27FC236}">
                <a16:creationId xmlns:a16="http://schemas.microsoft.com/office/drawing/2014/main" id="{B19423FF-9C79-970A-5EDE-5F5F3713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282" b="19282"/>
          <a:stretch/>
        </p:blipFill>
        <p:spPr>
          <a:xfrm>
            <a:off x="2834976" y="2890180"/>
            <a:ext cx="6518860" cy="2669941"/>
          </a:xfrm>
          <a:prstGeom prst="round2Diag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463973" y="1404124"/>
            <a:ext cx="9260868" cy="120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1" dirty="0"/>
              <a:t>Tytuł</a:t>
            </a:r>
            <a:br>
              <a:rPr lang="pl-PL" dirty="0"/>
            </a:br>
            <a:r>
              <a:rPr lang="pl-PL" sz="1600" dirty="0"/>
              <a:t>Opis zagadnienia na zdjęciu Opis zagadnienia na zdjęciu Opis zagadnienia na zdjęciu Opis zagadnienia na zdjęciu</a:t>
            </a:r>
          </a:p>
        </p:txBody>
      </p:sp>
    </p:spTree>
    <p:extLst>
      <p:ext uri="{BB962C8B-B14F-4D97-AF65-F5344CB8AC3E}">
        <p14:creationId xmlns:p14="http://schemas.microsoft.com/office/powerpoint/2010/main" val="2963796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Porównanie neutralne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8</a:t>
            </a:fld>
            <a:r>
              <a:rPr lang="pl-PL" sz="1400" b="1" dirty="0"/>
              <a:t> }}</a:t>
            </a:r>
          </a:p>
        </p:txBody>
      </p:sp>
      <p:sp>
        <p:nvSpPr>
          <p:cNvPr id="2" name="Prostokąt: zaokrąglone rogi po przekątnej 1">
            <a:extLst>
              <a:ext uri="{FF2B5EF4-FFF2-40B4-BE49-F238E27FC236}">
                <a16:creationId xmlns:a16="http://schemas.microsoft.com/office/drawing/2014/main" id="{F5A31712-D476-D8CC-22D7-044E8531DE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9842" y="1691208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: zaokrąglone rogi po przekątnej 2">
            <a:extLst>
              <a:ext uri="{FF2B5EF4-FFF2-40B4-BE49-F238E27FC236}">
                <a16:creationId xmlns:a16="http://schemas.microsoft.com/office/drawing/2014/main" id="{2A64ABE2-D847-213E-D283-5F604227EE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66383" y="1691207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7CCFF5EB-778D-5F54-5336-640FD70A9AF0}"/>
              </a:ext>
            </a:extLst>
          </p:cNvPr>
          <p:cNvSpPr txBox="1">
            <a:spLocks/>
          </p:cNvSpPr>
          <p:nvPr/>
        </p:nvSpPr>
        <p:spPr>
          <a:xfrm>
            <a:off x="1691556" y="2583203"/>
            <a:ext cx="3869150" cy="2665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kern="0" dirty="0"/>
              <a:t>Cecha 1</a:t>
            </a:r>
          </a:p>
          <a:p>
            <a:r>
              <a:rPr lang="pl-PL" sz="1600" kern="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  <p:sp>
        <p:nvSpPr>
          <p:cNvPr id="6" name="Symbol zastępczy zawartości 6">
            <a:extLst>
              <a:ext uri="{FF2B5EF4-FFF2-40B4-BE49-F238E27FC236}">
                <a16:creationId xmlns:a16="http://schemas.microsoft.com/office/drawing/2014/main" id="{DEFA7B69-ED02-8F62-8D9D-65F9C308D097}"/>
              </a:ext>
            </a:extLst>
          </p:cNvPr>
          <p:cNvSpPr txBox="1">
            <a:spLocks/>
          </p:cNvSpPr>
          <p:nvPr/>
        </p:nvSpPr>
        <p:spPr>
          <a:xfrm>
            <a:off x="6663735" y="2583201"/>
            <a:ext cx="3797874" cy="275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dirty="0"/>
              <a:t>Cecha 1</a:t>
            </a:r>
          </a:p>
          <a:p>
            <a:r>
              <a:rPr lang="pl-PL" sz="160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  <p:sp>
        <p:nvSpPr>
          <p:cNvPr id="8" name="Prostokąt: jeden zaokrąglony róg 18">
            <a:extLst>
              <a:ext uri="{FF2B5EF4-FFF2-40B4-BE49-F238E27FC236}">
                <a16:creationId xmlns:a16="http://schemas.microsoft.com/office/drawing/2014/main" id="{B21E1D7C-9086-864D-996B-842AAE764C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529837" y="1686087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Obiekt 1</a:t>
            </a:r>
          </a:p>
        </p:txBody>
      </p:sp>
      <p:sp>
        <p:nvSpPr>
          <p:cNvPr id="12" name="Prostokąt: jeden zaokrąglony róg 18">
            <a:extLst>
              <a:ext uri="{FF2B5EF4-FFF2-40B4-BE49-F238E27FC236}">
                <a16:creationId xmlns:a16="http://schemas.microsoft.com/office/drawing/2014/main" id="{EB7FAE8E-87E7-D055-20C0-9084E1EDB1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6466378" y="1686086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Obiekt 2</a:t>
            </a:r>
          </a:p>
        </p:txBody>
      </p:sp>
    </p:spTree>
    <p:extLst>
      <p:ext uri="{BB962C8B-B14F-4D97-AF65-F5344CB8AC3E}">
        <p14:creationId xmlns:p14="http://schemas.microsoft.com/office/powerpoint/2010/main" val="1070291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Porównanie Wady-Zalety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9</a:t>
            </a:fld>
            <a:r>
              <a:rPr lang="pl-PL" sz="1400" b="1" dirty="0"/>
              <a:t> }}</a:t>
            </a:r>
          </a:p>
        </p:txBody>
      </p:sp>
      <p:sp>
        <p:nvSpPr>
          <p:cNvPr id="7" name="Prostokąt: zaokrąglone rogi po przekątnej 6">
            <a:extLst>
              <a:ext uri="{FF2B5EF4-FFF2-40B4-BE49-F238E27FC236}">
                <a16:creationId xmlns:a16="http://schemas.microsoft.com/office/drawing/2014/main" id="{7E7F4C56-EAD8-F408-7D7B-949707720909}"/>
              </a:ext>
            </a:extLst>
          </p:cNvPr>
          <p:cNvSpPr/>
          <p:nvPr/>
        </p:nvSpPr>
        <p:spPr>
          <a:xfrm>
            <a:off x="1529842" y="1691208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CFFDC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: zaokrąglone rogi po przekątnej 12">
            <a:extLst>
              <a:ext uri="{FF2B5EF4-FFF2-40B4-BE49-F238E27FC236}">
                <a16:creationId xmlns:a16="http://schemas.microsoft.com/office/drawing/2014/main" id="{E3CD445D-4A79-48E0-6F58-620A5A678A21}"/>
              </a:ext>
            </a:extLst>
          </p:cNvPr>
          <p:cNvSpPr/>
          <p:nvPr/>
        </p:nvSpPr>
        <p:spPr>
          <a:xfrm>
            <a:off x="6466383" y="1691207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DCDC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jeden zaokrąglony róg 18">
            <a:extLst>
              <a:ext uri="{FF2B5EF4-FFF2-40B4-BE49-F238E27FC236}">
                <a16:creationId xmlns:a16="http://schemas.microsoft.com/office/drawing/2014/main" id="{D6466F4A-D413-350E-C301-A8A1D5EC7796}"/>
              </a:ext>
            </a:extLst>
          </p:cNvPr>
          <p:cNvSpPr/>
          <p:nvPr/>
        </p:nvSpPr>
        <p:spPr>
          <a:xfrm flipH="1">
            <a:off x="1529842" y="1686086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rgbClr val="B4FFB4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Zalety</a:t>
            </a:r>
          </a:p>
        </p:txBody>
      </p:sp>
      <p:sp>
        <p:nvSpPr>
          <p:cNvPr id="15" name="Prostokąt: jeden zaokrąglony róg 18">
            <a:extLst>
              <a:ext uri="{FF2B5EF4-FFF2-40B4-BE49-F238E27FC236}">
                <a16:creationId xmlns:a16="http://schemas.microsoft.com/office/drawing/2014/main" id="{94BAB4CC-EDD3-0534-2A1D-593B598A98B7}"/>
              </a:ext>
            </a:extLst>
          </p:cNvPr>
          <p:cNvSpPr/>
          <p:nvPr/>
        </p:nvSpPr>
        <p:spPr>
          <a:xfrm flipH="1">
            <a:off x="6466378" y="1686086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rgbClr val="FFB4B4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Wady</a:t>
            </a:r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7CCFF5EB-778D-5F54-5336-640FD70A9AF0}"/>
              </a:ext>
            </a:extLst>
          </p:cNvPr>
          <p:cNvSpPr txBox="1">
            <a:spLocks/>
          </p:cNvSpPr>
          <p:nvPr/>
        </p:nvSpPr>
        <p:spPr>
          <a:xfrm>
            <a:off x="1691556" y="2583203"/>
            <a:ext cx="3869150" cy="2665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kern="0" dirty="0"/>
              <a:t>Cecha 1</a:t>
            </a:r>
          </a:p>
          <a:p>
            <a:r>
              <a:rPr lang="pl-PL" sz="1600" kern="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  <p:sp>
        <p:nvSpPr>
          <p:cNvPr id="6" name="Symbol zastępczy zawartości 6">
            <a:extLst>
              <a:ext uri="{FF2B5EF4-FFF2-40B4-BE49-F238E27FC236}">
                <a16:creationId xmlns:a16="http://schemas.microsoft.com/office/drawing/2014/main" id="{DEFA7B69-ED02-8F62-8D9D-65F9C308D097}"/>
              </a:ext>
            </a:extLst>
          </p:cNvPr>
          <p:cNvSpPr txBox="1">
            <a:spLocks/>
          </p:cNvSpPr>
          <p:nvPr/>
        </p:nvSpPr>
        <p:spPr>
          <a:xfrm>
            <a:off x="6663735" y="2583201"/>
            <a:ext cx="3797874" cy="275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dirty="0"/>
              <a:t>Cecha 1</a:t>
            </a:r>
          </a:p>
          <a:p>
            <a:r>
              <a:rPr lang="pl-PL" sz="160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101775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a_templatka_22-23.potx" id="{61C1B1CF-738E-4A5C-8626-AA9E7A8613B3}" vid="{F6C8184B-B614-407F-9F1B-6ED7F9582D0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71af3243-3dd4-4a8d-8c0d-dd76da1f02a5"/>
    <ds:schemaRef ds:uri="http://purl.org/dc/terms/"/>
    <ds:schemaRef ds:uri="http://schemas.microsoft.com/office/2006/documentManagement/types"/>
    <ds:schemaRef ds:uri="http://purl.org/dc/dcmitype/"/>
    <ds:schemaRef ds:uri="16c05727-aa75-4e4a-9b5f-8a80a1165891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154</Words>
  <Application>Microsoft Office PowerPoint</Application>
  <PresentationFormat>Panoramiczny</PresentationFormat>
  <Paragraphs>60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Calibri</vt:lpstr>
      <vt:lpstr>Consolas</vt:lpstr>
      <vt:lpstr>Obwód</vt:lpstr>
      <vt:lpstr>Kurs Pentestera xx/xx Tytuł</vt:lpstr>
      <vt:lpstr>Zawartość Standardowa</vt:lpstr>
      <vt:lpstr>Zawartość wysrodkowana</vt:lpstr>
      <vt:lpstr>Lista Punktowa</vt:lpstr>
      <vt:lpstr>Lista Numerowana</vt:lpstr>
      <vt:lpstr>Slajd ze zdjęciem</vt:lpstr>
      <vt:lpstr>Slajd ze zdjęciem 2</vt:lpstr>
      <vt:lpstr>Porównanie neutralne</vt:lpstr>
      <vt:lpstr>Porównanie Wady-Zalety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Łukasz Dolata (252993)</cp:lastModifiedBy>
  <cp:revision>13</cp:revision>
  <dcterms:created xsi:type="dcterms:W3CDTF">2022-11-02T13:31:49Z</dcterms:created>
  <dcterms:modified xsi:type="dcterms:W3CDTF">2022-11-30T06:05:25Z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